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0" r:id="rId4"/>
    <p:sldId id="275" r:id="rId5"/>
    <p:sldId id="276" r:id="rId6"/>
    <p:sldId id="277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867976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614"/>
          <a:ext cx="9144000" cy="6010114"/>
          <a:chOff x="0" y="866614"/>
          <a:chExt cx="9144000" cy="6010114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614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614"/>
          <a:ext cx="9144000" cy="6010114"/>
          <a:chOff x="0" y="866614"/>
          <a:chExt cx="9144000" cy="6010114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614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614"/>
          <a:ext cx="9144000" cy="6010114"/>
          <a:chOff x="0" y="866614"/>
          <a:chExt cx="9144000" cy="6010114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614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614"/>
          <a:ext cx="9144000" cy="6010114"/>
          <a:chOff x="0" y="866614"/>
          <a:chExt cx="9144000" cy="6010114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614"/>
            <a:ext cx="9144000" cy="5143500"/>
          </a:xfrm>
          <a:prstGeom prst="rect">
            <a:avLst/>
          </a:prstGeom>
        </p:spPr>
      </p:pic>
      <p:pic>
        <p:nvPicPr>
          <p:cNvPr id="1026" name="Picture 2" descr="E:\Яшин\я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3"/>
            <a:ext cx="3643338" cy="3571901"/>
          </a:xfrm>
          <a:prstGeom prst="rect">
            <a:avLst/>
          </a:prstGeom>
          <a:noFill/>
        </p:spPr>
      </p:pic>
      <p:pic>
        <p:nvPicPr>
          <p:cNvPr id="1027" name="Picture 3" descr="E:\Яшин\я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857364"/>
            <a:ext cx="4605343" cy="3600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614"/>
          <a:ext cx="9144000" cy="6010114"/>
          <a:chOff x="0" y="866614"/>
          <a:chExt cx="9144000" cy="6010114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614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614"/>
          <a:ext cx="9144000" cy="6010114"/>
          <a:chOff x="0" y="866614"/>
          <a:chExt cx="9144000" cy="6010114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614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9">
  <a:themeElements>
    <a:clrScheme name="Theme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Theme9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Маскадынова</cp:lastModifiedBy>
  <cp:revision>2</cp:revision>
  <dcterms:created xsi:type="dcterms:W3CDTF">2022-11-28T19:24:55Z</dcterms:created>
  <dcterms:modified xsi:type="dcterms:W3CDTF">2022-11-29T04:16:48Z</dcterms:modified>
  <cp:category/>
</cp:coreProperties>
</file>